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65"/>
    <p:restoredTop sz="95122"/>
  </p:normalViewPr>
  <p:slideViewPr>
    <p:cSldViewPr snapToGrid="0" snapToObjects="1">
      <p:cViewPr varScale="1">
        <p:scale>
          <a:sx n="89" d="100"/>
          <a:sy n="89" d="100"/>
        </p:scale>
        <p:origin x="33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645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475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1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21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89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97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775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73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14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8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90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C7ABD-7745-A842-9005-75CD4D4F4F5F}" type="datetimeFigureOut">
              <a:rPr lang="fr-FR" smtClean="0"/>
              <a:t>06/06/2024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D579E-A105-6F43-AD72-BB0C810478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0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16F2C2C-F433-634E-BEC6-4702DE77A3A8}"/>
              </a:ext>
            </a:extLst>
          </p:cNvPr>
          <p:cNvSpPr txBox="1"/>
          <p:nvPr/>
        </p:nvSpPr>
        <p:spPr>
          <a:xfrm>
            <a:off x="0" y="198783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>
                <a:latin typeface="cinnamon cake" pitchFamily="2" charset="0"/>
              </a:rPr>
              <a:t>Prénom : ______________________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3D44825-1EC4-7940-86A1-389D7CDA2F83}"/>
              </a:ext>
            </a:extLst>
          </p:cNvPr>
          <p:cNvSpPr txBox="1"/>
          <p:nvPr/>
        </p:nvSpPr>
        <p:spPr>
          <a:xfrm>
            <a:off x="0" y="339160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u="sng" dirty="0">
                <a:latin typeface="cinnamon cake" pitchFamily="2" charset="0"/>
              </a:rPr>
              <a:t>Le loup qui n’aimait pas Noël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ED3778F-8F46-7C45-9886-D88CACCC84DB}"/>
              </a:ext>
            </a:extLst>
          </p:cNvPr>
          <p:cNvSpPr txBox="1"/>
          <p:nvPr/>
        </p:nvSpPr>
        <p:spPr>
          <a:xfrm>
            <a:off x="0" y="820029"/>
            <a:ext cx="6858000" cy="892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>
                <a:latin typeface="cinnamon cake" pitchFamily="2" charset="0"/>
              </a:rPr>
              <a:t>Réponds par une phrase.</a:t>
            </a:r>
          </a:p>
          <a:p>
            <a:endParaRPr lang="fr-FR" sz="1400" dirty="0">
              <a:latin typeface="cinnamon cake" pitchFamily="2" charset="0"/>
            </a:endParaRPr>
          </a:p>
          <a:p>
            <a:endParaRPr lang="fr-FR" sz="1400" dirty="0">
              <a:latin typeface="cinnamon cake" pitchFamily="2" charset="0"/>
            </a:endParaRPr>
          </a:p>
          <a:p>
            <a:r>
              <a:rPr lang="fr-FR" sz="1400" dirty="0">
                <a:latin typeface="cinnamon cake" pitchFamily="2" charset="0"/>
              </a:rPr>
              <a:t>1) Que font Valentin et Maître Hibou ?</a:t>
            </a:r>
          </a:p>
          <a:p>
            <a:pPr>
              <a:lnSpc>
                <a:spcPct val="200000"/>
              </a:lnSpc>
            </a:pPr>
            <a:r>
              <a:rPr lang="fr-FR" sz="1400" dirty="0">
                <a:latin typeface="cinnamon cake" pitchFamily="2" charset="0"/>
              </a:rPr>
              <a:t>	</a:t>
            </a:r>
          </a:p>
          <a:p>
            <a:pPr>
              <a:lnSpc>
                <a:spcPct val="200000"/>
              </a:lnSpc>
            </a:pPr>
            <a:endParaRPr lang="fr-FR" sz="1400" dirty="0">
              <a:latin typeface="cinnamon cake" pitchFamily="2" charset="0"/>
            </a:endParaRPr>
          </a:p>
          <a:p>
            <a:r>
              <a:rPr lang="fr-FR" sz="1400" dirty="0">
                <a:latin typeface="cinnamon cake" pitchFamily="2" charset="0"/>
              </a:rPr>
              <a:t>2) Que prépare Gros-Louis ?</a:t>
            </a:r>
          </a:p>
          <a:p>
            <a:endParaRPr lang="fr-FR" sz="1400" dirty="0">
              <a:latin typeface="cinnamon cake" pitchFamily="2" charset="0"/>
            </a:endParaRPr>
          </a:p>
          <a:p>
            <a:pPr>
              <a:lnSpc>
                <a:spcPct val="200000"/>
              </a:lnSpc>
            </a:pPr>
            <a:r>
              <a:rPr lang="fr-FR" sz="1400" dirty="0">
                <a:latin typeface="cinnamon cake" pitchFamily="2" charset="0"/>
              </a:rPr>
              <a:t>	</a:t>
            </a:r>
          </a:p>
          <a:p>
            <a:endParaRPr lang="fr-FR" sz="1400" b="1" i="1" dirty="0">
              <a:latin typeface="cinnamon cake" pitchFamily="2" charset="0"/>
            </a:endParaRPr>
          </a:p>
          <a:p>
            <a:r>
              <a:rPr lang="fr-FR" sz="1400" dirty="0">
                <a:latin typeface="cinnamon cake" pitchFamily="2" charset="0"/>
              </a:rPr>
              <a:t>3) Que cuisinent-ils pour le dessert ?</a:t>
            </a:r>
          </a:p>
          <a:p>
            <a:endParaRPr lang="fr-FR" sz="1400" b="1" i="1" dirty="0">
              <a:latin typeface="cinnamon cake" pitchFamily="2" charset="0"/>
            </a:endParaRPr>
          </a:p>
          <a:p>
            <a:endParaRPr lang="fr-FR" sz="1400" b="1" i="1" dirty="0">
              <a:latin typeface="cinnamon cake" pitchFamily="2" charset="0"/>
            </a:endParaRPr>
          </a:p>
          <a:p>
            <a:endParaRPr lang="fr-FR" sz="1400" b="1" i="1" dirty="0">
              <a:latin typeface="cinnamon cake" pitchFamily="2" charset="0"/>
            </a:endParaRPr>
          </a:p>
          <a:p>
            <a:endParaRPr lang="fr-FR" sz="1400" b="1" i="1" dirty="0">
              <a:latin typeface="cinnamon cake" pitchFamily="2" charset="0"/>
            </a:endParaRPr>
          </a:p>
          <a:p>
            <a:endParaRPr lang="fr-FR" sz="1400" dirty="0">
              <a:latin typeface="cinnamon cake" pitchFamily="2" charset="0"/>
            </a:endParaRPr>
          </a:p>
          <a:p>
            <a:r>
              <a:rPr lang="fr-FR" sz="1400" dirty="0">
                <a:latin typeface="cinnamon cake" pitchFamily="2" charset="0"/>
              </a:rPr>
              <a:t>4) Qui a décoré le sapin de Loup ?</a:t>
            </a:r>
          </a:p>
          <a:p>
            <a:endParaRPr lang="fr-FR" sz="1400" b="1" i="1" dirty="0">
              <a:latin typeface="cinnamon cake" pitchFamily="2" charset="0"/>
            </a:endParaRPr>
          </a:p>
          <a:p>
            <a:endParaRPr lang="fr-FR" sz="1400" b="1" i="1" dirty="0">
              <a:latin typeface="cinnamon cake" pitchFamily="2" charset="0"/>
            </a:endParaRPr>
          </a:p>
          <a:p>
            <a:endParaRPr lang="fr-FR" sz="1400" b="1" i="1" dirty="0">
              <a:latin typeface="cinnamon cake" pitchFamily="2" charset="0"/>
            </a:endParaRPr>
          </a:p>
          <a:p>
            <a:endParaRPr lang="fr-FR" sz="1400" b="1" i="1" dirty="0">
              <a:latin typeface="cinnamon cake" pitchFamily="2" charset="0"/>
            </a:endParaRPr>
          </a:p>
          <a:p>
            <a:endParaRPr lang="fr-FR" sz="1400" b="1" i="1" dirty="0">
              <a:latin typeface="cinnamon cake" pitchFamily="2" charset="0"/>
            </a:endParaRPr>
          </a:p>
          <a:p>
            <a:endParaRPr lang="fr-FR" sz="1400" b="1" i="1" dirty="0">
              <a:latin typeface="cinnamon cake" pitchFamily="2" charset="0"/>
            </a:endParaRPr>
          </a:p>
          <a:p>
            <a:r>
              <a:rPr lang="fr-FR" sz="1400" b="1" i="1" dirty="0">
                <a:latin typeface="cinnamon cake" pitchFamily="2" charset="0"/>
              </a:rPr>
              <a:t>Réponds par vrai ou faux.</a:t>
            </a:r>
          </a:p>
          <a:p>
            <a:endParaRPr lang="fr-FR" sz="1400" dirty="0">
              <a:latin typeface="cinnamon cake" pitchFamily="2" charset="0"/>
            </a:endParaRPr>
          </a:p>
          <a:p>
            <a:endParaRPr lang="fr-FR" sz="1400" dirty="0">
              <a:latin typeface="cinnamon cake" pitchFamily="2" charset="0"/>
            </a:endParaRPr>
          </a:p>
          <a:p>
            <a:r>
              <a:rPr lang="fr-FR" sz="1400" dirty="0">
                <a:latin typeface="cinnamon cake" pitchFamily="2" charset="0"/>
              </a:rPr>
              <a:t>- Loup ne pense qu’à jouer dans la neige.					O Vrai 	O Faux</a:t>
            </a:r>
          </a:p>
          <a:p>
            <a:endParaRPr lang="fr-FR" sz="1400" dirty="0">
              <a:latin typeface="cinnamon cake" pitchFamily="2" charset="0"/>
            </a:endParaRPr>
          </a:p>
          <a:p>
            <a:endParaRPr lang="fr-FR" sz="1400" dirty="0">
              <a:latin typeface="cinnamon cake" pitchFamily="2" charset="0"/>
            </a:endParaRPr>
          </a:p>
          <a:p>
            <a:r>
              <a:rPr lang="fr-FR" sz="1400" dirty="0">
                <a:latin typeface="cinnamon cake" pitchFamily="2" charset="0"/>
              </a:rPr>
              <a:t>- Gros-Louis décore le sapin.							 O Vrai 	O Faux</a:t>
            </a:r>
          </a:p>
          <a:p>
            <a:endParaRPr lang="fr-FR" sz="1400" dirty="0">
              <a:latin typeface="cinnamon cake" pitchFamily="2" charset="0"/>
            </a:endParaRPr>
          </a:p>
          <a:p>
            <a:endParaRPr lang="fr-FR" sz="1400" dirty="0">
              <a:latin typeface="cinnamon cake" pitchFamily="2" charset="0"/>
            </a:endParaRPr>
          </a:p>
          <a:p>
            <a:r>
              <a:rPr lang="fr-FR" sz="1400" dirty="0">
                <a:latin typeface="cinnamon cake" pitchFamily="2" charset="0"/>
              </a:rPr>
              <a:t>- Le Père Noël apporte des cadeaux à Loup chaque année.		 O Vrai 	O Faux</a:t>
            </a:r>
          </a:p>
          <a:p>
            <a:endParaRPr lang="fr-FR" sz="1400" dirty="0">
              <a:latin typeface="cinnamon cake" pitchFamily="2" charset="0"/>
            </a:endParaRPr>
          </a:p>
          <a:p>
            <a:endParaRPr lang="fr-FR" sz="1400" dirty="0">
              <a:latin typeface="cinnamon cake" pitchFamily="2" charset="0"/>
            </a:endParaRPr>
          </a:p>
          <a:p>
            <a:r>
              <a:rPr lang="fr-FR" sz="1400" dirty="0">
                <a:latin typeface="cinnamon cake" pitchFamily="2" charset="0"/>
              </a:rPr>
              <a:t>- Loup passe son après-midi avec Louve.					 O Vrai 	O Faux</a:t>
            </a:r>
          </a:p>
          <a:p>
            <a:endParaRPr lang="fr-FR" sz="1400" dirty="0">
              <a:latin typeface="cinnamon cake" pitchFamily="2" charset="0"/>
            </a:endParaRP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504FCDC9-3BB5-0E45-BCE6-17D11186247D}"/>
              </a:ext>
            </a:extLst>
          </p:cNvPr>
          <p:cNvCxnSpPr>
            <a:cxnSpLocks/>
          </p:cNvCxnSpPr>
          <p:nvPr/>
        </p:nvCxnSpPr>
        <p:spPr>
          <a:xfrm>
            <a:off x="210224" y="2295109"/>
            <a:ext cx="43816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72DD2A0-75BF-1A4A-A926-4ECFA61CBCCF}"/>
              </a:ext>
            </a:extLst>
          </p:cNvPr>
          <p:cNvCxnSpPr>
            <a:cxnSpLocks/>
          </p:cNvCxnSpPr>
          <p:nvPr/>
        </p:nvCxnSpPr>
        <p:spPr>
          <a:xfrm>
            <a:off x="210224" y="3342030"/>
            <a:ext cx="438165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9CA97D6D-270B-0248-BF8F-49EC0AB15833}"/>
              </a:ext>
            </a:extLst>
          </p:cNvPr>
          <p:cNvCxnSpPr>
            <a:cxnSpLocks/>
          </p:cNvCxnSpPr>
          <p:nvPr/>
        </p:nvCxnSpPr>
        <p:spPr>
          <a:xfrm>
            <a:off x="210224" y="4418770"/>
            <a:ext cx="6011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A1478318-C287-2341-8CED-D15C980CC05E}"/>
              </a:ext>
            </a:extLst>
          </p:cNvPr>
          <p:cNvCxnSpPr>
            <a:cxnSpLocks/>
          </p:cNvCxnSpPr>
          <p:nvPr/>
        </p:nvCxnSpPr>
        <p:spPr>
          <a:xfrm>
            <a:off x="210224" y="5637141"/>
            <a:ext cx="6011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369D3471-7726-484C-9046-CD8EFDD53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2862" y="628374"/>
            <a:ext cx="1520406" cy="152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23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BED3778F-8F46-7C45-9886-D88CACCC84DB}"/>
              </a:ext>
            </a:extLst>
          </p:cNvPr>
          <p:cNvSpPr txBox="1"/>
          <p:nvPr/>
        </p:nvSpPr>
        <p:spPr>
          <a:xfrm>
            <a:off x="10633" y="1078755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>
                <a:latin typeface="cinnamon cake" pitchFamily="2" charset="0"/>
              </a:rPr>
              <a:t>Numérote les images dans l’ordre de l’histoire.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B3C1AE-7706-614D-89F1-831B38F245B2}"/>
              </a:ext>
            </a:extLst>
          </p:cNvPr>
          <p:cNvSpPr/>
          <p:nvPr/>
        </p:nvSpPr>
        <p:spPr>
          <a:xfrm>
            <a:off x="454126" y="2124560"/>
            <a:ext cx="337930" cy="2817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38DF11B-8FC6-F647-8500-EF0625FC391C}"/>
              </a:ext>
            </a:extLst>
          </p:cNvPr>
          <p:cNvSpPr/>
          <p:nvPr/>
        </p:nvSpPr>
        <p:spPr>
          <a:xfrm>
            <a:off x="3944648" y="2134796"/>
            <a:ext cx="337930" cy="2817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FB163DB-BC52-5A47-9A01-3AA0E0DDF82D}"/>
              </a:ext>
            </a:extLst>
          </p:cNvPr>
          <p:cNvSpPr/>
          <p:nvPr/>
        </p:nvSpPr>
        <p:spPr>
          <a:xfrm>
            <a:off x="10633" y="6276749"/>
            <a:ext cx="68686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latin typeface="cinnamon cake" pitchFamily="2" charset="0"/>
              </a:rPr>
              <a:t>Dessine Loup avec tous ses amis.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5C72352F-0FED-8C49-B95C-3082EBC07A2F}"/>
              </a:ext>
            </a:extLst>
          </p:cNvPr>
          <p:cNvSpPr/>
          <p:nvPr/>
        </p:nvSpPr>
        <p:spPr>
          <a:xfrm>
            <a:off x="360776" y="6211018"/>
            <a:ext cx="6327913" cy="354895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8D9C40-57EE-AE4B-8A90-D9E670CF6709}"/>
              </a:ext>
            </a:extLst>
          </p:cNvPr>
          <p:cNvSpPr/>
          <p:nvPr/>
        </p:nvSpPr>
        <p:spPr>
          <a:xfrm>
            <a:off x="454126" y="4671683"/>
            <a:ext cx="337930" cy="2817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6F9762-5EFF-834B-94E1-72D53864BAD6}"/>
              </a:ext>
            </a:extLst>
          </p:cNvPr>
          <p:cNvSpPr/>
          <p:nvPr/>
        </p:nvSpPr>
        <p:spPr>
          <a:xfrm>
            <a:off x="3944648" y="4693385"/>
            <a:ext cx="337930" cy="2817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0752FD1-AE92-1D40-9E09-4179B1002589}"/>
              </a:ext>
            </a:extLst>
          </p:cNvPr>
          <p:cNvSpPr txBox="1"/>
          <p:nvPr/>
        </p:nvSpPr>
        <p:spPr>
          <a:xfrm>
            <a:off x="0" y="339160"/>
            <a:ext cx="685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u="sng" dirty="0">
                <a:latin typeface="cinnamon cake" pitchFamily="2" charset="0"/>
              </a:rPr>
              <a:t>Le loup qui n’aimait pas Noël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3A31A11C-5569-1E43-8BAB-03753F92B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983" y="1452263"/>
            <a:ext cx="2282706" cy="2255344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0D2116F-FA3A-A648-B3E2-CD61A2AFB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5983" y="4215241"/>
            <a:ext cx="2282706" cy="171857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B2E38A0-052F-7E4A-A768-8555458755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135" y="1452263"/>
            <a:ext cx="2252764" cy="220312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CC5A832-2EF1-CB42-B8E8-C646AFA1FA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134" y="3998324"/>
            <a:ext cx="2252763" cy="195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0523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154</Words>
  <Application>Microsoft Macintosh PowerPoint</Application>
  <PresentationFormat>Format A4 (210 x 297 mm)</PresentationFormat>
  <Paragraphs>41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cinnamon cake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Mélanie Python</dc:creator>
  <cp:lastModifiedBy>Mélanie Python</cp:lastModifiedBy>
  <cp:revision>95</cp:revision>
  <cp:lastPrinted>2020-12-04T11:27:05Z</cp:lastPrinted>
  <dcterms:created xsi:type="dcterms:W3CDTF">2019-05-02T13:59:23Z</dcterms:created>
  <dcterms:modified xsi:type="dcterms:W3CDTF">2024-06-06T07:00:41Z</dcterms:modified>
</cp:coreProperties>
</file>