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3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64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1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21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8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7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73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14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90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0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16F2C2C-F433-634E-BEC6-4702DE77A3A8}"/>
              </a:ext>
            </a:extLst>
          </p:cNvPr>
          <p:cNvSpPr txBox="1"/>
          <p:nvPr/>
        </p:nvSpPr>
        <p:spPr>
          <a:xfrm>
            <a:off x="0" y="198783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cinnamon cake" pitchFamily="2" charset="0"/>
              </a:rPr>
              <a:t>Prénom : ______________________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D44825-1EC4-7940-86A1-389D7CDA2F83}"/>
              </a:ext>
            </a:extLst>
          </p:cNvPr>
          <p:cNvSpPr txBox="1"/>
          <p:nvPr/>
        </p:nvSpPr>
        <p:spPr>
          <a:xfrm>
            <a:off x="0" y="294335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latin typeface="cinnamon cake" pitchFamily="2" charset="0"/>
              </a:rPr>
              <a:t>Berlingot est un superhéros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D3778F-8F46-7C45-9886-D88CACCC84DB}"/>
              </a:ext>
            </a:extLst>
          </p:cNvPr>
          <p:cNvSpPr txBox="1"/>
          <p:nvPr/>
        </p:nvSpPr>
        <p:spPr>
          <a:xfrm>
            <a:off x="0" y="632889"/>
            <a:ext cx="68580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latin typeface="cinnamon cake" pitchFamily="2" charset="0"/>
              </a:rPr>
              <a:t>Réponds par une phrase.</a:t>
            </a:r>
          </a:p>
          <a:p>
            <a:endParaRPr lang="fr-FR" sz="1400" dirty="0">
              <a:latin typeface="cinnamon cake" pitchFamily="2" charset="0"/>
            </a:endParaRP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1) Quel animal est Berlingot ?</a:t>
            </a:r>
          </a:p>
          <a:p>
            <a:pPr>
              <a:lnSpc>
                <a:spcPct val="200000"/>
              </a:lnSpc>
            </a:pPr>
            <a:r>
              <a:rPr lang="fr-FR" sz="1400" dirty="0">
                <a:latin typeface="cinnamon cake" pitchFamily="2" charset="0"/>
              </a:rPr>
              <a:t>	</a:t>
            </a:r>
          </a:p>
          <a:p>
            <a:pPr>
              <a:lnSpc>
                <a:spcPct val="200000"/>
              </a:lnSpc>
            </a:pPr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2) Comment s’appelle le Papi de Berlingot ?</a:t>
            </a:r>
          </a:p>
          <a:p>
            <a:endParaRPr lang="fr-FR" sz="1400" dirty="0">
              <a:latin typeface="cinnamon cake" pitchFamily="2" charset="0"/>
            </a:endParaRPr>
          </a:p>
          <a:p>
            <a:pPr>
              <a:lnSpc>
                <a:spcPct val="200000"/>
              </a:lnSpc>
            </a:pPr>
            <a:r>
              <a:rPr lang="fr-FR" sz="1400" dirty="0">
                <a:latin typeface="cinnamon cake" pitchFamily="2" charset="0"/>
              </a:rPr>
              <a:t>	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3) Dans quelle fleur habite l’araignée ?				 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cinnamon cake" pitchFamily="2" charset="0"/>
            </a:endParaRPr>
          </a:p>
          <a:p>
            <a:endParaRPr lang="fr-FR" sz="1400" dirty="0">
              <a:latin typeface="cinnamon cake" pitchFamily="2" charset="0"/>
            </a:endParaRPr>
          </a:p>
          <a:p>
            <a:endParaRPr lang="fr-FR" sz="1400" b="1" i="1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4) Qu’est-ce que Berlingot utilise pour fabriquer des ailes ?</a:t>
            </a:r>
          </a:p>
          <a:p>
            <a:endParaRPr lang="fr-FR" sz="1400" b="1" i="1" dirty="0">
              <a:latin typeface="cinnamon cake" pitchFamily="2" charset="0"/>
            </a:endParaRPr>
          </a:p>
          <a:p>
            <a:endParaRPr lang="fr-FR" sz="1400" b="1" i="1" dirty="0">
              <a:latin typeface="cinnamon cake" pitchFamily="2" charset="0"/>
            </a:endParaRPr>
          </a:p>
          <a:p>
            <a:endParaRPr lang="fr-FR" sz="1400" b="1" i="1" dirty="0">
              <a:latin typeface="cinnamon cake" pitchFamily="2" charset="0"/>
            </a:endParaRPr>
          </a:p>
          <a:p>
            <a:endParaRPr lang="fr-FR" sz="1400" b="1" i="1" dirty="0">
              <a:latin typeface="cinnamon cake" pitchFamily="2" charset="0"/>
            </a:endParaRPr>
          </a:p>
          <a:p>
            <a:endParaRPr lang="fr-FR" sz="1400" b="1" i="1" dirty="0">
              <a:latin typeface="cinnamon cake" pitchFamily="2" charset="0"/>
            </a:endParaRPr>
          </a:p>
          <a:p>
            <a:r>
              <a:rPr lang="fr-FR" sz="1400" b="1" i="1" dirty="0">
                <a:latin typeface="cinnamon cake" pitchFamily="2" charset="0"/>
              </a:rPr>
              <a:t>Réponds par vrai ou faux.</a:t>
            </a:r>
          </a:p>
          <a:p>
            <a:endParaRPr lang="fr-FR" sz="1400" dirty="0">
              <a:latin typeface="cinnamon cake" pitchFamily="2" charset="0"/>
            </a:endParaRP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Berlingot se construit des ailes.	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L’araignée s’appelle </a:t>
            </a:r>
            <a:r>
              <a:rPr lang="fr-FR" sz="1400" dirty="0" err="1">
                <a:latin typeface="cinnamon cake" pitchFamily="2" charset="0"/>
              </a:rPr>
              <a:t>Petitepatte</a:t>
            </a:r>
            <a:r>
              <a:rPr lang="fr-FR" sz="1400" dirty="0">
                <a:latin typeface="cinnamon cake" pitchFamily="2" charset="0"/>
              </a:rPr>
              <a:t>.	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L’araignée veut manger Berlingot.	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Berlingot a volé plusieurs fois. 	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Le Papi de Berlingot a une bibliothèque.			O Vrai 	O Faux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04FCDC9-3BB5-0E45-BCE6-17D11186247D}"/>
              </a:ext>
            </a:extLst>
          </p:cNvPr>
          <p:cNvCxnSpPr>
            <a:cxnSpLocks/>
          </p:cNvCxnSpPr>
          <p:nvPr/>
        </p:nvCxnSpPr>
        <p:spPr>
          <a:xfrm>
            <a:off x="210224" y="1971259"/>
            <a:ext cx="43816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242C8D57-43E5-FC49-BFFC-BE5E2509F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688" y="925662"/>
            <a:ext cx="1714088" cy="17678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72DD2A0-75BF-1A4A-A926-4ECFA61CBCCF}"/>
              </a:ext>
            </a:extLst>
          </p:cNvPr>
          <p:cNvCxnSpPr>
            <a:cxnSpLocks/>
          </p:cNvCxnSpPr>
          <p:nvPr/>
        </p:nvCxnSpPr>
        <p:spPr>
          <a:xfrm>
            <a:off x="210224" y="3018180"/>
            <a:ext cx="438165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CA97D6D-270B-0248-BF8F-49EC0AB15833}"/>
              </a:ext>
            </a:extLst>
          </p:cNvPr>
          <p:cNvCxnSpPr>
            <a:cxnSpLocks/>
          </p:cNvCxnSpPr>
          <p:nvPr/>
        </p:nvCxnSpPr>
        <p:spPr>
          <a:xfrm>
            <a:off x="210224" y="4094920"/>
            <a:ext cx="6011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1478318-C287-2341-8CED-D15C980CC05E}"/>
              </a:ext>
            </a:extLst>
          </p:cNvPr>
          <p:cNvCxnSpPr>
            <a:cxnSpLocks/>
          </p:cNvCxnSpPr>
          <p:nvPr/>
        </p:nvCxnSpPr>
        <p:spPr>
          <a:xfrm>
            <a:off x="210224" y="5141841"/>
            <a:ext cx="6011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3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ED3778F-8F46-7C45-9886-D88CACCC84DB}"/>
              </a:ext>
            </a:extLst>
          </p:cNvPr>
          <p:cNvSpPr txBox="1"/>
          <p:nvPr/>
        </p:nvSpPr>
        <p:spPr>
          <a:xfrm>
            <a:off x="10633" y="1078755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latin typeface="cinnamon cake" pitchFamily="2" charset="0"/>
              </a:rPr>
              <a:t>Numérote les images dans l’ordre de l’histoire.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B3C1AE-7706-614D-89F1-831B38F245B2}"/>
              </a:ext>
            </a:extLst>
          </p:cNvPr>
          <p:cNvSpPr/>
          <p:nvPr/>
        </p:nvSpPr>
        <p:spPr>
          <a:xfrm>
            <a:off x="980201" y="1478818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420B1B-D92D-B54B-8DB1-0401BFFCE2A8}"/>
              </a:ext>
            </a:extLst>
          </p:cNvPr>
          <p:cNvSpPr/>
          <p:nvPr/>
        </p:nvSpPr>
        <p:spPr>
          <a:xfrm>
            <a:off x="3282183" y="1478818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8DF11B-8FC6-F647-8500-EF0625FC391C}"/>
              </a:ext>
            </a:extLst>
          </p:cNvPr>
          <p:cNvSpPr/>
          <p:nvPr/>
        </p:nvSpPr>
        <p:spPr>
          <a:xfrm>
            <a:off x="5514441" y="1478818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B163DB-BC52-5A47-9A01-3AA0E0DDF82D}"/>
              </a:ext>
            </a:extLst>
          </p:cNvPr>
          <p:cNvSpPr/>
          <p:nvPr/>
        </p:nvSpPr>
        <p:spPr>
          <a:xfrm>
            <a:off x="10633" y="6276749"/>
            <a:ext cx="6868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i="1" dirty="0">
                <a:latin typeface="cinnamon cake" pitchFamily="2" charset="0"/>
              </a:rPr>
              <a:t>Dessine Berlingot et son Papi dans la bibliothèque.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5C72352F-0FED-8C49-B95C-3082EBC07A2F}"/>
              </a:ext>
            </a:extLst>
          </p:cNvPr>
          <p:cNvSpPr/>
          <p:nvPr/>
        </p:nvSpPr>
        <p:spPr>
          <a:xfrm>
            <a:off x="360776" y="6211018"/>
            <a:ext cx="6327913" cy="35489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F4C1C4E-A62B-664A-8CAB-68365229F2DE}"/>
              </a:ext>
            </a:extLst>
          </p:cNvPr>
          <p:cNvSpPr txBox="1"/>
          <p:nvPr/>
        </p:nvSpPr>
        <p:spPr>
          <a:xfrm>
            <a:off x="0" y="294335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latin typeface="cinnamon cake" pitchFamily="2" charset="0"/>
              </a:rPr>
              <a:t>Berlingot est un superhéros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8D9C40-57EE-AE4B-8A90-D9E670CF6709}"/>
              </a:ext>
            </a:extLst>
          </p:cNvPr>
          <p:cNvSpPr/>
          <p:nvPr/>
        </p:nvSpPr>
        <p:spPr>
          <a:xfrm>
            <a:off x="980201" y="3811273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6F9762-5EFF-834B-94E1-72D53864BAD6}"/>
              </a:ext>
            </a:extLst>
          </p:cNvPr>
          <p:cNvSpPr/>
          <p:nvPr/>
        </p:nvSpPr>
        <p:spPr>
          <a:xfrm>
            <a:off x="3282183" y="3819317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able, intérieur&#10;&#10;Description générée automatiquement">
            <a:extLst>
              <a:ext uri="{FF2B5EF4-FFF2-40B4-BE49-F238E27FC236}">
                <a16:creationId xmlns:a16="http://schemas.microsoft.com/office/drawing/2014/main" id="{3A4C7457-4E9B-E54C-A1B4-8131CABC7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60" y="4242750"/>
            <a:ext cx="1648612" cy="1681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414D7EBC-8F7F-9645-B53F-B98743B34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60" y="1953689"/>
            <a:ext cx="1648612" cy="17173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 descr="Une image contenant intérieur, table&#10;&#10;Description générée automatiquement">
            <a:extLst>
              <a:ext uri="{FF2B5EF4-FFF2-40B4-BE49-F238E27FC236}">
                <a16:creationId xmlns:a16="http://schemas.microsoft.com/office/drawing/2014/main" id="{081024EB-39B4-3044-9CB3-F2F2FC36E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429" y="1958079"/>
            <a:ext cx="1740542" cy="1712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17878E7-0D83-6247-A5DE-3E25276BD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018" y="4242540"/>
            <a:ext cx="2040653" cy="1686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Image 25" descr="Une image contenant intérieur, arbre, table&#10;&#10;Description générée automatiquement">
            <a:extLst>
              <a:ext uri="{FF2B5EF4-FFF2-40B4-BE49-F238E27FC236}">
                <a16:creationId xmlns:a16="http://schemas.microsoft.com/office/drawing/2014/main" id="{A5B9C2FF-01D5-EB49-BC0C-E8742C265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437" y="1970255"/>
            <a:ext cx="1648612" cy="1735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3052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159</Words>
  <Application>Microsoft Macintosh PowerPoint</Application>
  <PresentationFormat>Format A4 (210 x 297 mm)</PresentationFormat>
  <Paragraphs>41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cinnamon cake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Mélanie Python</dc:creator>
  <cp:lastModifiedBy>Mélanie Python</cp:lastModifiedBy>
  <cp:revision>58</cp:revision>
  <dcterms:created xsi:type="dcterms:W3CDTF">2019-05-02T13:59:23Z</dcterms:created>
  <dcterms:modified xsi:type="dcterms:W3CDTF">2024-06-06T06:58:00Z</dcterms:modified>
</cp:coreProperties>
</file>